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4"/>
    <p:sldId id="273" r:id="rId15"/>
    <p:sldId id="272" r:id="rId16"/>
    <p:sldId id="271" r:id="rId17"/>
    <p:sldId id="270" r:id="rId18"/>
    <p:sldId id="269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5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62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8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0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9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7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90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75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07B6F-32C5-4596-A544-C539914A47DE}" type="datetimeFigureOut">
              <a:rPr lang="zh-CN" altLang="en-US" smtClean="0"/>
              <a:t>2015/9/16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D6043-BFD3-4A0B-961A-4302FE377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84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5.54:7081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用户使用手册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参考截图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9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应用部署</a:t>
            </a:r>
            <a:r>
              <a:rPr lang="en-US" altLang="zh-CN" b="1" dirty="0" smtClean="0"/>
              <a:t>WAR</a:t>
            </a:r>
            <a:r>
              <a:rPr lang="zh-CN" altLang="en-US" b="1" dirty="0" smtClean="0"/>
              <a:t>可以保存多个版本，允许做版本切换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4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应用设置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变量：配置应用的系统变量（多个应用实例共享，支持热更新）</a:t>
            </a:r>
            <a:endParaRPr lang="en-US" altLang="zh-CN" dirty="0" smtClean="0"/>
          </a:p>
          <a:p>
            <a:r>
              <a:rPr lang="zh-CN" altLang="en-US" dirty="0" smtClean="0"/>
              <a:t>日志：设置日志级别</a:t>
            </a:r>
            <a:endParaRPr lang="en-US" altLang="zh-CN" dirty="0" smtClean="0"/>
          </a:p>
          <a:p>
            <a:r>
              <a:rPr lang="zh-CN" altLang="en-US" dirty="0" smtClean="0"/>
              <a:t>数据源：配置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数据源（前提，已经申请开通了</a:t>
            </a:r>
            <a:r>
              <a:rPr lang="en-US" altLang="zh-CN" dirty="0" smtClean="0"/>
              <a:t>MySQL</a:t>
            </a:r>
            <a:r>
              <a:rPr lang="zh-CN" altLang="en-US" smtClean="0"/>
              <a:t>服务）、更改需要重启。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应用控制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启动</a:t>
            </a:r>
            <a:endParaRPr lang="en-US" altLang="zh-CN" dirty="0" smtClean="0"/>
          </a:p>
          <a:p>
            <a:r>
              <a:rPr lang="zh-CN" altLang="en-US" dirty="0" smtClean="0"/>
              <a:t>关闭</a:t>
            </a:r>
            <a:endParaRPr lang="en-US" altLang="zh-CN" dirty="0" smtClean="0"/>
          </a:p>
          <a:p>
            <a:r>
              <a:rPr lang="zh-CN" altLang="en-US" dirty="0" smtClean="0"/>
              <a:t>重启</a:t>
            </a:r>
            <a:endParaRPr lang="en-US" altLang="zh-CN" dirty="0" smtClean="0"/>
          </a:p>
          <a:p>
            <a:r>
              <a:rPr lang="zh-CN" altLang="en-US" dirty="0" smtClean="0"/>
              <a:t>卸载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0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访问统一业务门户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http://192.168.5.54:7081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52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应用监控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监控状态</a:t>
            </a:r>
            <a:endParaRPr lang="en-US" altLang="zh-CN" dirty="0" smtClean="0"/>
          </a:p>
          <a:p>
            <a:r>
              <a:rPr lang="zh-CN" altLang="en-US" dirty="0" smtClean="0"/>
              <a:t>日志下载</a:t>
            </a:r>
            <a:endParaRPr lang="en-US" altLang="zh-CN" dirty="0" smtClean="0"/>
          </a:p>
          <a:p>
            <a:r>
              <a:rPr lang="zh-CN" altLang="en-US" dirty="0" smtClean="0"/>
              <a:t>伸缩策略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3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申请应用运行环境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选择菜单“应用开通”</a:t>
            </a:r>
            <a:r>
              <a:rPr lang="en-US" altLang="zh-CN" dirty="0" smtClean="0"/>
              <a:t>-</a:t>
            </a:r>
            <a:r>
              <a:rPr lang="zh-CN" altLang="en-US" dirty="0" smtClean="0"/>
              <a:t>“我的应用”</a:t>
            </a:r>
            <a:r>
              <a:rPr lang="en-US" altLang="zh-CN" dirty="0" smtClean="0"/>
              <a:t>-</a:t>
            </a:r>
            <a:r>
              <a:rPr lang="zh-CN" altLang="en-US" dirty="0" smtClean="0"/>
              <a:t>“申请应用”，弹出“新建应用向导”，填写申请单并提交申请；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6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66677"/>
            <a:ext cx="9339331" cy="6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待系统管理员审批通过，服务开通后，部署应用</a:t>
            </a:r>
            <a:r>
              <a:rPr lang="en-US" altLang="zh-CN" b="1" dirty="0" smtClean="0"/>
              <a:t>WAR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选择菜单“应用管理”</a:t>
            </a:r>
            <a:r>
              <a:rPr lang="en-US" altLang="zh-CN" dirty="0" smtClean="0"/>
              <a:t>-</a:t>
            </a:r>
            <a:r>
              <a:rPr lang="zh-CN" altLang="en-US" dirty="0" smtClean="0"/>
              <a:t>“应用部署”，点击“部署应用”按钮，弹出部署向导，如下图所示：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141</Words>
  <Application>Microsoft Office PowerPoint</Application>
  <PresentationFormat>宽屏</PresentationFormat>
  <Paragraphs>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Office 主题</vt:lpstr>
      <vt:lpstr>用户使用手册</vt:lpstr>
      <vt:lpstr>访问统一业务门户</vt:lpstr>
      <vt:lpstr>PowerPoint 演示文稿</vt:lpstr>
      <vt:lpstr>PowerPoint 演示文稿</vt:lpstr>
      <vt:lpstr>PowerPoint 演示文稿</vt:lpstr>
      <vt:lpstr>申请应用运行环境</vt:lpstr>
      <vt:lpstr>PowerPoint 演示文稿</vt:lpstr>
      <vt:lpstr>PowerPoint 演示文稿</vt:lpstr>
      <vt:lpstr>待系统管理员审批通过，服务开通后，部署应用WAR</vt:lpstr>
      <vt:lpstr>PowerPoint 演示文稿</vt:lpstr>
      <vt:lpstr>PowerPoint 演示文稿</vt:lpstr>
      <vt:lpstr>应用部署WAR可以保存多个版本，允许做版本切换</vt:lpstr>
      <vt:lpstr>PowerPoint 演示文稿</vt:lpstr>
      <vt:lpstr>应用设置</vt:lpstr>
      <vt:lpstr>PowerPoint 演示文稿</vt:lpstr>
      <vt:lpstr>PowerPoint 演示文稿</vt:lpstr>
      <vt:lpstr>PowerPoint 演示文稿</vt:lpstr>
      <vt:lpstr>应用控制</vt:lpstr>
      <vt:lpstr>PowerPoint 演示文稿</vt:lpstr>
      <vt:lpstr>应用监控</vt:lpstr>
      <vt:lpstr>PowerPoint 演示文稿</vt:lpstr>
      <vt:lpstr>PowerPoint 演示文稿</vt:lpstr>
      <vt:lpstr>PowerPoint 演示文稿</vt:lpstr>
      <vt:lpstr>PowerPoint 演示文稿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用户使用手册</dc:title>
  <dc:creator>ZhongWen Li</dc:creator>
  <cp:lastModifiedBy>ZhongWen Li</cp:lastModifiedBy>
  <cp:revision>31</cp:revision>
  <dcterms:created xsi:type="dcterms:W3CDTF">2015-09-16T04:55:19Z</dcterms:created>
  <dcterms:modified xsi:type="dcterms:W3CDTF">2015-09-16T09:20:12Z</dcterms:modified>
</cp:coreProperties>
</file>